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4" r:id="rId3"/>
    <p:sldId id="275" r:id="rId4"/>
    <p:sldId id="276" r:id="rId5"/>
    <p:sldId id="277" r:id="rId6"/>
    <p:sldId id="278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27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br>
              <a:rPr lang="en-US" altLang="zh-CN" dirty="0"/>
            </a:br>
            <a:r>
              <a:rPr lang="zh-CN" altLang="en-US" dirty="0"/>
              <a:t>第六次编程作业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3200" dirty="0"/>
              <a:t>2025-11-24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作业安排及提交时间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编程作业任务</a:t>
            </a:r>
            <a:r>
              <a:rPr lang="en-US" altLang="zh-CN" sz="2400" dirty="0"/>
              <a:t> – </a:t>
            </a:r>
            <a:r>
              <a:rPr lang="zh-CN" altLang="en-US" sz="2400" dirty="0"/>
              <a:t>复现书上以下结果</a:t>
            </a:r>
            <a:endParaRPr lang="en-US" altLang="zh-CN" sz="2400" dirty="0"/>
          </a:p>
          <a:p>
            <a:pPr lvl="1"/>
            <a:r>
              <a:rPr lang="zh-CN" altLang="en-US" sz="2000" dirty="0"/>
              <a:t>霍夫变换：直线检测</a:t>
            </a:r>
            <a:endParaRPr lang="en-US" altLang="zh-CN" sz="2000" dirty="0"/>
          </a:p>
          <a:p>
            <a:pPr lvl="1"/>
            <a:r>
              <a:rPr lang="zh-CN" altLang="en-US" sz="2000" dirty="0"/>
              <a:t>阈值分割</a:t>
            </a:r>
            <a:endParaRPr lang="en-US" altLang="zh-CN" sz="2000" dirty="0"/>
          </a:p>
          <a:p>
            <a:pPr lvl="2"/>
            <a:r>
              <a:rPr lang="zh-CN" altLang="en-US" sz="1800" dirty="0"/>
              <a:t>基本的全局阈值处理</a:t>
            </a:r>
            <a:endParaRPr lang="en-US" altLang="zh-CN" sz="1800" dirty="0"/>
          </a:p>
          <a:p>
            <a:pPr lvl="2"/>
            <a:r>
              <a:rPr lang="en-US" altLang="zh-CN" sz="1800" dirty="0"/>
              <a:t>Otsu</a:t>
            </a:r>
            <a:r>
              <a:rPr lang="zh-CN" altLang="en-US" sz="1800" dirty="0"/>
              <a:t>阈值分割</a:t>
            </a:r>
            <a:r>
              <a:rPr lang="en-US" altLang="zh-CN" sz="1800" dirty="0"/>
              <a:t> </a:t>
            </a:r>
          </a:p>
          <a:p>
            <a:pPr lvl="2"/>
            <a:r>
              <a:rPr lang="zh-CN" altLang="en-US" sz="1800" dirty="0"/>
              <a:t>分块可变阈值分割</a:t>
            </a:r>
            <a:r>
              <a:rPr lang="en-US" altLang="zh-CN" sz="1800" dirty="0"/>
              <a:t> </a:t>
            </a:r>
          </a:p>
          <a:p>
            <a:pPr lvl="1"/>
            <a:endParaRPr lang="en-US" altLang="zh-CN" sz="20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11</a:t>
            </a:r>
            <a:r>
              <a:rPr lang="zh-CN" altLang="en-US" sz="2400" dirty="0"/>
              <a:t>月</a:t>
            </a:r>
            <a:r>
              <a:rPr lang="en-US" altLang="zh-CN" sz="2400" dirty="0"/>
              <a:t>30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000" dirty="0"/>
              <a:t>要求：提交代码实现和实验报告，打包并压缩</a:t>
            </a:r>
            <a:endParaRPr lang="en-US" altLang="zh-CN" sz="2000" dirty="0"/>
          </a:p>
          <a:p>
            <a:pPr lvl="1"/>
            <a:r>
              <a:rPr lang="zh-CN" altLang="en-US" sz="2000" dirty="0"/>
              <a:t>命名规则：第六次编程作业</a:t>
            </a:r>
            <a:r>
              <a:rPr lang="en-US" altLang="zh-CN" sz="2000" dirty="0"/>
              <a:t>_</a:t>
            </a:r>
            <a:r>
              <a:rPr lang="zh-CN" altLang="en-US" sz="2000" dirty="0"/>
              <a:t>学号</a:t>
            </a:r>
            <a:r>
              <a:rPr lang="en-US" altLang="zh-CN" sz="2000" dirty="0"/>
              <a:t>_</a:t>
            </a:r>
            <a:r>
              <a:rPr lang="zh-CN" altLang="en-US" sz="2000" dirty="0"/>
              <a:t>姓名</a:t>
            </a:r>
            <a:endParaRPr lang="en-US" altLang="zh-CN" sz="2000" dirty="0"/>
          </a:p>
          <a:p>
            <a:pPr lvl="1"/>
            <a:r>
              <a:rPr lang="zh-CN" altLang="en-US" sz="2000" dirty="0"/>
              <a:t>发到邮箱 </a:t>
            </a:r>
            <a:r>
              <a:rPr lang="en-US" altLang="zh-CN" sz="2000" dirty="0">
                <a:hlinkClick r:id="rId2"/>
              </a:rPr>
              <a:t>ustc_dip@163.com</a:t>
            </a:r>
            <a:endParaRPr lang="en-US" altLang="zh-CN" sz="2000" dirty="0"/>
          </a:p>
          <a:p>
            <a:pPr lvl="1"/>
            <a:r>
              <a:rPr lang="zh-CN" altLang="en-US" sz="2000" dirty="0"/>
              <a:t>每迟交一天，本次实验分数多乘以一次</a:t>
            </a:r>
            <a:r>
              <a:rPr lang="en-US" altLang="zh-CN" sz="2000" dirty="0"/>
              <a:t>0.9</a:t>
            </a:r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霍夫变换：直线检测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08820"/>
            <a:ext cx="4752528" cy="4230087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400220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阈值分割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基本的全局阈值处理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4</a:t>
            </a:fld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060848"/>
            <a:ext cx="3388962" cy="406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5163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阈值分割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Otsu</a:t>
            </a:r>
            <a:r>
              <a:rPr lang="zh-CN" altLang="en-US" dirty="0"/>
              <a:t>阈值分割</a:t>
            </a:r>
            <a:r>
              <a:rPr lang="en-US" altLang="zh-CN" dirty="0"/>
              <a:t>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5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058568"/>
            <a:ext cx="4320480" cy="398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531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阈值分割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分块可变阈值分割</a:t>
            </a:r>
            <a:r>
              <a:rPr lang="en-US" altLang="zh-CN" dirty="0"/>
              <a:t>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6</a:t>
            </a:fld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310216"/>
            <a:ext cx="441184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427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6844</TotalTime>
  <Words>130</Words>
  <Application>Microsoft Office PowerPoint</Application>
  <PresentationFormat>全屏显示(4:3)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Verdana</vt:lpstr>
      <vt:lpstr>Wingdings</vt:lpstr>
      <vt:lpstr>Profile</vt:lpstr>
      <vt:lpstr>《数字图像处理》 第六次编程作业</vt:lpstr>
      <vt:lpstr>作业安排及提交时间</vt:lpstr>
      <vt:lpstr>霍夫变换：直线检测</vt:lpstr>
      <vt:lpstr>阈值分割</vt:lpstr>
      <vt:lpstr>阈值分割</vt:lpstr>
      <vt:lpstr>阈值分割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3788</cp:revision>
  <dcterms:created xsi:type="dcterms:W3CDTF">2006-10-11T01:50:00Z</dcterms:created>
  <dcterms:modified xsi:type="dcterms:W3CDTF">2025-11-24T01:42:45Z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